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8846-E021-4018-8A27-7CA2676046A6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B466-F131-45F2-9766-655C85A8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52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8846-E021-4018-8A27-7CA2676046A6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B466-F131-45F2-9766-655C85A8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8846-E021-4018-8A27-7CA2676046A6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B466-F131-45F2-9766-655C85A8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2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8846-E021-4018-8A27-7CA2676046A6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B466-F131-45F2-9766-655C85A8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8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8846-E021-4018-8A27-7CA2676046A6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B466-F131-45F2-9766-655C85A8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17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8846-E021-4018-8A27-7CA2676046A6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B466-F131-45F2-9766-655C85A8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96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8846-E021-4018-8A27-7CA2676046A6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B466-F131-45F2-9766-655C85A8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13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8846-E021-4018-8A27-7CA2676046A6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B466-F131-45F2-9766-655C85A8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5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8846-E021-4018-8A27-7CA2676046A6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B466-F131-45F2-9766-655C85A8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08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8846-E021-4018-8A27-7CA2676046A6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B466-F131-45F2-9766-655C85A8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E8846-E021-4018-8A27-7CA2676046A6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B466-F131-45F2-9766-655C85A8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E8846-E021-4018-8A27-7CA2676046A6}" type="datetimeFigureOut">
              <a:rPr lang="en-US" smtClean="0"/>
              <a:t>3/9/2014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6B466-F131-45F2-9766-655C85A86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5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862"/>
            <a:ext cx="7772400" cy="384175"/>
          </a:xfrm>
        </p:spPr>
        <p:txBody>
          <a:bodyPr>
            <a:normAutofit/>
          </a:bodyPr>
          <a:lstStyle/>
          <a:p>
            <a:r>
              <a:rPr lang="en-US" sz="1600" dirty="0" smtClean="0"/>
              <a:t>Weldon Springs Map with Checkpoints </a:t>
            </a:r>
            <a:endParaRPr lang="en-US" sz="1600" dirty="0"/>
          </a:p>
        </p:txBody>
      </p:sp>
      <p:sp>
        <p:nvSpPr>
          <p:cNvPr id="4" name="Oval 3"/>
          <p:cNvSpPr/>
          <p:nvPr/>
        </p:nvSpPr>
        <p:spPr>
          <a:xfrm>
            <a:off x="8024881" y="5210889"/>
            <a:ext cx="304800" cy="304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002699" y="4835851"/>
            <a:ext cx="304800" cy="304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010511" y="4249579"/>
            <a:ext cx="304800" cy="304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922860" y="1371600"/>
            <a:ext cx="304800" cy="304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39696" y="4070084"/>
            <a:ext cx="304800" cy="304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635098" y="4278987"/>
            <a:ext cx="228600" cy="24610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10200" y="3382089"/>
            <a:ext cx="304800" cy="304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240976" y="4423265"/>
            <a:ext cx="182819" cy="20364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338042" y="1342310"/>
            <a:ext cx="304800" cy="304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048000" y="838200"/>
            <a:ext cx="304800" cy="304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409569" y="4846513"/>
            <a:ext cx="304800" cy="304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392925" y="5463829"/>
            <a:ext cx="304800" cy="304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19958" y="4445985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10083" y="3686889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931171" y="715089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253758" y="4687807"/>
            <a:ext cx="182819" cy="20364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537826" y="4560222"/>
            <a:ext cx="264325" cy="26012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543688" y="4947666"/>
            <a:ext cx="182819" cy="20364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065639" y="526006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1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024881" y="4853660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2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24881" y="422248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3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77270" y="1412594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4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63698" y="408616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5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32166" y="4296598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6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40757" y="4551530"/>
            <a:ext cx="287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7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09903" y="4905092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8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36010" y="4648200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9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74330" y="440197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10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23795" y="3411378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11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79804" y="137159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12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48000" y="86748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13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07355" y="485917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14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03913" y="5493119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15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9958" y="4468705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</a:rPr>
              <a:t>16</a:t>
            </a:r>
            <a:endParaRPr lang="en-US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9412" y="3745468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</a:rPr>
              <a:t>17</a:t>
            </a:r>
            <a:endParaRPr lang="en-US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66900" y="791437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accent6">
                    <a:lumMod val="75000"/>
                  </a:schemeClr>
                </a:solidFill>
              </a:rPr>
              <a:t>18</a:t>
            </a:r>
            <a:endParaRPr lang="en-US" sz="1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20788214">
            <a:off x="4378727" y="5043591"/>
            <a:ext cx="516488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Route A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16200000">
            <a:off x="2352352" y="2917171"/>
            <a:ext cx="772969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800" dirty="0" err="1" smtClean="0">
                <a:solidFill>
                  <a:schemeClr val="bg1"/>
                </a:solidFill>
              </a:rPr>
              <a:t>fAusburn</a:t>
            </a:r>
            <a:r>
              <a:rPr lang="en-US" sz="800" dirty="0" smtClean="0">
                <a:solidFill>
                  <a:schemeClr val="bg1"/>
                </a:solidFill>
              </a:rPr>
              <a:t> Rd. 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984502" y="1308556"/>
            <a:ext cx="813043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800" dirty="0" err="1" smtClean="0">
                <a:solidFill>
                  <a:schemeClr val="bg1"/>
                </a:solidFill>
              </a:rPr>
              <a:t>Packhouse</a:t>
            </a:r>
            <a:r>
              <a:rPr lang="en-US" sz="800" dirty="0" smtClean="0">
                <a:solidFill>
                  <a:schemeClr val="bg1"/>
                </a:solidFill>
              </a:rPr>
              <a:t> Rd. 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5400000">
            <a:off x="5439981" y="2688079"/>
            <a:ext cx="702436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800" dirty="0" err="1" smtClean="0">
                <a:solidFill>
                  <a:schemeClr val="bg1"/>
                </a:solidFill>
              </a:rPr>
              <a:t>Pitmans</a:t>
            </a:r>
            <a:r>
              <a:rPr lang="en-US" sz="800" dirty="0" smtClean="0">
                <a:solidFill>
                  <a:schemeClr val="bg1"/>
                </a:solidFill>
              </a:rPr>
              <a:t> Rd. 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5400000">
            <a:off x="8182916" y="3274367"/>
            <a:ext cx="776175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Ordnance Rd. 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rot="20662965">
            <a:off x="3971577" y="4541384"/>
            <a:ext cx="748923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Tank Trail</a:t>
            </a:r>
            <a:r>
              <a:rPr lang="en-US" sz="800" dirty="0">
                <a:solidFill>
                  <a:schemeClr val="bg1"/>
                </a:solidFill>
              </a:rPr>
              <a:t> </a:t>
            </a:r>
            <a:r>
              <a:rPr lang="en-US" sz="800" dirty="0" smtClean="0">
                <a:solidFill>
                  <a:schemeClr val="bg1"/>
                </a:solidFill>
              </a:rPr>
              <a:t>Rd.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 rot="2537912">
            <a:off x="5954559" y="4224662"/>
            <a:ext cx="862737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Landing Strip Rd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 rot="16801079">
            <a:off x="246874" y="2684582"/>
            <a:ext cx="901209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North Howell Rd.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738836" y="4297886"/>
            <a:ext cx="731290" cy="21544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Ware House</a:t>
            </a:r>
            <a:r>
              <a:rPr lang="en-US" sz="800" dirty="0" smtClean="0">
                <a:solidFill>
                  <a:schemeClr val="bg1"/>
                </a:solidFill>
              </a:rPr>
              <a:t>.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1397566" y="3382089"/>
            <a:ext cx="762000" cy="226162"/>
          </a:xfrm>
          <a:prstGeom prst="borderCallout1">
            <a:avLst>
              <a:gd name="adj1" fmla="val 3199"/>
              <a:gd name="adj2" fmla="val -256"/>
              <a:gd name="adj3" fmla="val 30130"/>
              <a:gd name="adj4" fmla="val -7256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Obstacle Course</a:t>
            </a:r>
            <a:endParaRPr lang="en-US" sz="800" b="1" dirty="0"/>
          </a:p>
        </p:txBody>
      </p:sp>
      <p:sp>
        <p:nvSpPr>
          <p:cNvPr id="56" name="Line Callout 1 55"/>
          <p:cNvSpPr/>
          <p:nvPr/>
        </p:nvSpPr>
        <p:spPr>
          <a:xfrm>
            <a:off x="6845558" y="5132713"/>
            <a:ext cx="762000" cy="226162"/>
          </a:xfrm>
          <a:prstGeom prst="borderCallout1">
            <a:avLst>
              <a:gd name="adj1" fmla="val 3199"/>
              <a:gd name="adj2" fmla="val -256"/>
              <a:gd name="adj3" fmla="val -970"/>
              <a:gd name="adj4" fmla="val 4051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Cantonment</a:t>
            </a:r>
          </a:p>
          <a:p>
            <a:pPr algn="ctr"/>
            <a:r>
              <a:rPr lang="en-US" sz="800" b="1" dirty="0" smtClean="0"/>
              <a:t>Area </a:t>
            </a:r>
            <a:endParaRPr lang="en-US" sz="800" b="1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76200"/>
            <a:ext cx="602386" cy="447502"/>
          </a:xfrm>
          <a:prstGeom prst="rect">
            <a:avLst/>
          </a:prstGeom>
        </p:spPr>
      </p:pic>
      <p:sp>
        <p:nvSpPr>
          <p:cNvPr id="58" name="Oval 57"/>
          <p:cNvSpPr/>
          <p:nvPr/>
        </p:nvSpPr>
        <p:spPr>
          <a:xfrm>
            <a:off x="67558" y="218902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10308" y="246171"/>
            <a:ext cx="21659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West Boundary No vehicles past this point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91221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62</Words>
  <Application>Microsoft Office PowerPoint</Application>
  <PresentationFormat>On-screen Show (4:3)</PresentationFormat>
  <Paragraphs>32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Weldon Springs Map with Checkpoints </vt:lpstr>
    </vt:vector>
  </TitlesOfParts>
  <Company>Washington University in Saint Louis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Weldon Springs Map with Checkpoints</dc:title>
  <dc:creator>Washington University in St. Louis</dc:creator>
  <cp:lastModifiedBy>Washington University in St. Louis</cp:lastModifiedBy>
  <cp:revision>13</cp:revision>
  <dcterms:created xsi:type="dcterms:W3CDTF">2014-03-04T06:50:27Z</dcterms:created>
  <dcterms:modified xsi:type="dcterms:W3CDTF">2014-03-09T21:56:52Z</dcterms:modified>
</cp:coreProperties>
</file>